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9" r:id="rId4"/>
    <p:sldId id="275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3" r:id="rId18"/>
    <p:sldId id="272" r:id="rId19"/>
    <p:sldId id="27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</a:t>
            </a:r>
            <a:r>
              <a:rPr lang="ru-RU" sz="2400" b="1" i="1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нравственно-патриотического воспитания дошкольников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1348729506637756"/>
          <c:y val="4.370390979650667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знаний достопримечательностей города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2017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70-4CDF-9EB6-F7C8169A5D8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Сведения о семье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2017 год</c:v>
                </c:pt>
                <c:pt idx="1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70-4CDF-9EB6-F7C8169A5D8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Знания о госсударстве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2017 год</c:v>
                </c:pt>
                <c:pt idx="1">
                  <c:v>2020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70-4CDF-9EB6-F7C8169A5D8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Общие знания о стране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2017 год</c:v>
                </c:pt>
                <c:pt idx="1">
                  <c:v>2020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F2-48F4-84AA-6A596AC46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5553608"/>
        <c:axId val="375553936"/>
      </c:barChart>
      <c:catAx>
        <c:axId val="375553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553936"/>
        <c:crosses val="autoZero"/>
        <c:auto val="1"/>
        <c:lblAlgn val="ctr"/>
        <c:lblOffset val="100"/>
        <c:noMultiLvlLbl val="0"/>
      </c:catAx>
      <c:valAx>
        <c:axId val="37555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553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47AB7-B819-451A-A02D-6BDF5292C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1DB951-CBBA-4BDD-897E-68839E7A3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3BF094-2725-4F9D-836F-B4E7C799B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81D74-147F-44C6-807D-CEF95827C1C8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6E1056-35D1-46B6-91EA-EA32174E5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B52C28-40E8-4B2B-9768-5490C616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28D8-A4AF-4512-B05E-7B13E1C00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97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4781E-4E33-4F17-83D2-6CD1E82C2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0226C5-CD2F-41AC-B470-716902F04E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488676-E2EB-43B1-8DC4-D23699A5F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81D74-147F-44C6-807D-CEF95827C1C8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E9A6C9-108D-4312-B654-5901354C4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A60525-9D22-4661-B55B-16BD74A18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28D8-A4AF-4512-B05E-7B13E1C00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33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14D805-03F0-46AC-B57F-32DA0C5CB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65A02E-15DD-485F-AC1B-E5FF663FC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C67BE0-5710-49A5-BC8B-4B866A22B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81D74-147F-44C6-807D-CEF95827C1C8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02C44E-DA9B-4551-8264-525174409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9C8138-D61C-43FF-8011-1F445E332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28D8-A4AF-4512-B05E-7B13E1C00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59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EBEC6-E7AB-4126-99B1-C4C1D79F1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3C1D72-9553-447F-97EA-4F5D021A9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1EE781-DEBA-4F1D-8339-EE8FEC1F5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81D74-147F-44C6-807D-CEF95827C1C8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21C689-62D7-492B-9ED5-8342033A0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61BFB2-F945-4D4D-8440-ECA423CF0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28D8-A4AF-4512-B05E-7B13E1C00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55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43FD2-F916-439D-AFC4-CAE278836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BB66AC-D967-4562-9656-EF0047BD5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9875B8-DBD0-4E38-A24E-CBC4104FC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81D74-147F-44C6-807D-CEF95827C1C8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B28AB5-585F-405F-9BDA-DF8FE2008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E994E6-C0D8-4C01-9015-087FA2AD6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28D8-A4AF-4512-B05E-7B13E1C00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86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51E14D-AE83-4E6B-ACE3-4AB6837DF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31E82A-C89B-401B-8017-3C8AB401D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69E39D-D50A-4EEF-BE16-DBB4160D1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B86543-4212-4DFF-B3C1-49DFB587F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81D74-147F-44C6-807D-CEF95827C1C8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607288-974B-4AC7-9BEF-35048875C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F6D759-CD7F-4B70-960C-7D384AD04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28D8-A4AF-4512-B05E-7B13E1C00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32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2BF7B-86D6-4FCA-8822-EC26D0A16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ABCA90-A4BF-4675-B160-569E11716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17CBFE-416D-4AC9-B79E-AC8220D11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0996A28-6493-4641-9C0D-85FCCC3B7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740DB91-0F61-475B-84A0-EC7A96A0B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F4E91BF-5972-46C8-BE23-F9ABFD670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81D74-147F-44C6-807D-CEF95827C1C8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93FA3EB-0897-4324-8FA0-291C4CD1C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4A18EA-6A61-4BBE-AED2-29BB02684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28D8-A4AF-4512-B05E-7B13E1C00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2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AA315-850A-4F43-ADE2-33E5D08BD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3B0578-1B55-463D-B189-CE689412E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81D74-147F-44C6-807D-CEF95827C1C8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A7AB56-A44A-401A-B007-246B839C1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0D84B1-5B99-493B-98B9-53C9D3514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28D8-A4AF-4512-B05E-7B13E1C00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36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5D27F5-FBE3-4BC1-99AB-E35492CE4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81D74-147F-44C6-807D-CEF95827C1C8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7E3210-D7ED-4B96-ABB3-8A91EC91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955821-BF1A-427B-A1C2-9D6CED66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28D8-A4AF-4512-B05E-7B13E1C00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914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881440-A806-451D-A5D3-1650196D9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E15C5A-41F4-4C7E-96D3-9C49ECF96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427AAA-5F88-4733-A7D5-C7A8668CF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993152-B311-48B4-89B2-AF4EC2ABB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81D74-147F-44C6-807D-CEF95827C1C8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43AC7-EF5F-4FAC-9058-6F65BD939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B637FE-8321-4051-9C1C-827329320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28D8-A4AF-4512-B05E-7B13E1C00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439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D7450-5E03-4F93-9EBD-A98E137EC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FEBDC4-D38C-443A-B22E-594C1376B3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5E9092-96F9-4B3D-82B0-6F66C8D5D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C720FB-B56B-4E04-BA14-39BC644C9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81D74-147F-44C6-807D-CEF95827C1C8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C49F86-5022-497D-945B-0982F643F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A8CA72-4826-43B8-BDBC-F92B24EE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28D8-A4AF-4512-B05E-7B13E1C00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527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7C647-431C-4BED-829B-312E7C4D7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1D5777-4137-4F4B-9698-BDB021968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CCEA46-98D6-4E44-94BB-70BD28E08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81D74-147F-44C6-807D-CEF95827C1C8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C70663-2353-4A4A-8A17-0DD068668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89E90F-44EA-47FB-92E9-813D650DB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A28D8-A4AF-4512-B05E-7B13E1C00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79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DC710-ACCF-4417-A2BE-4DDC21F2C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657"/>
            <a:ext cx="10515600" cy="371565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НРАВСТВЕННО-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ПАТРИОТИЧЕСКОГО ВОСПИТАНИЯ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D82B06-4B2E-485C-9FE0-465971293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09257"/>
            <a:ext cx="10515600" cy="286770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воспитатель первой </a:t>
            </a:r>
          </a:p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категории </a:t>
            </a:r>
          </a:p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Григорьева Н.В.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467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2FB29-0CB9-4278-91E5-765A09C63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/>
              <a:t> </a:t>
            </a:r>
            <a:br>
              <a:rPr lang="ru-RU" b="1" i="1" dirty="0"/>
            </a:br>
            <a:br>
              <a:rPr lang="ru-RU" b="1" i="1" dirty="0"/>
            </a:br>
            <a:r>
              <a:rPr lang="ru-RU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Досуговая деятельность и традиции</a:t>
            </a:r>
            <a:b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CC517B-3F72-48C8-8230-6A2EECAB5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0857"/>
            <a:ext cx="10515600" cy="5306106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известно, наибольший эмоциональный отклик у детей вызывают праздники, утренники и другие массовые мероприятия. Для реализации данного направления в детском саду проводятся досуговые мероприятия в различной форме.</a:t>
            </a:r>
          </a:p>
          <a:p>
            <a:endParaRPr lang="ru-RU" sz="36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509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2F54A-75E2-46D5-881E-3F71F9497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687"/>
            <a:ext cx="10515600" cy="149497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применения технологии процесса нравственно-патриотического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1C5256-4B09-470F-B805-D774B389F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работы у детей сформировались основы патриотизма. Благодаря совместной работе педагогов и родителей дети знают как называется родной город и страна, могут назвать свой адрес, знают достопримечательности родного края, названия улиц, называют народные праздники, при помощи педагога, называют природные богатства России. </a:t>
            </a:r>
          </a:p>
          <a:p>
            <a:pPr marL="0" indent="0" algn="just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дети старшей группы обладают высоким уровнем знаний о малой родине и Отечестве, имеют представлении о ценностях нашего народа, об отечественных традициях и праздниках, о планете Земля как общем доме людей, об особенностях её природы, многообразии стран и народов мира.</a:t>
            </a:r>
          </a:p>
        </p:txBody>
      </p:sp>
    </p:spTree>
    <p:extLst>
      <p:ext uri="{BB962C8B-B14F-4D97-AF65-F5344CB8AC3E}">
        <p14:creationId xmlns:p14="http://schemas.microsoft.com/office/powerpoint/2010/main" val="2359396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1ADFC-4FD1-48FA-86FE-7815D3869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8435" y="173037"/>
            <a:ext cx="5817704" cy="1364215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«Наша малая родина»</a:t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творчество)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50CE7AD-02DD-4564-8967-84704FC3765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435" y="1537252"/>
            <a:ext cx="2198218" cy="33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8C8F6B-0A0A-4E89-B2C4-04ED196B109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985" y="4214190"/>
            <a:ext cx="4234015" cy="264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DB2C94-6532-4DE6-9D52-45CB649BC79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4155" cy="3031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A582BC9-E3D1-4C79-A5A3-74F234F35A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9914"/>
            <a:ext cx="5365487" cy="301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60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921809-22CD-4F02-9C12-A3D3DD24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507435" cy="40350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  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E1E0CA2-179E-4244-A73F-FC0368CF7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726" y="0"/>
            <a:ext cx="3001617" cy="400215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3630C7-8A5A-4AC7-802B-86583800D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070" y="0"/>
            <a:ext cx="3001618" cy="40021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AFFF4A-9F8A-4E32-BEA6-F26EA588F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49" y="4002157"/>
            <a:ext cx="4797251" cy="290833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1CD3119-1E92-441C-865F-C04079606A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" y="4002157"/>
            <a:ext cx="6096000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92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5CE69-C785-4BB3-A97B-9F2B26A3F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по городу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B11E35D-9E2B-4A6E-B653-F75A4C352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891" y="1825625"/>
            <a:ext cx="9456218" cy="4351338"/>
          </a:xfrm>
        </p:spPr>
      </p:pic>
    </p:spTree>
    <p:extLst>
      <p:ext uri="{BB962C8B-B14F-4D97-AF65-F5344CB8AC3E}">
        <p14:creationId xmlns:p14="http://schemas.microsoft.com/office/powerpoint/2010/main" val="3707592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1A6B3C-A52C-4035-85E7-2EB1F121C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Матери»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564DE9B-6BD3-46D5-A4A4-0DFC6BFB5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718481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C3382A-2B4E-4964-9FC7-D0DA7989A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патриотизма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4494736-0A78-4D6C-9FEF-7D014321B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854370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CF09E-3964-4396-930D-911B8CB13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65035" cy="840823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2917010-C6DB-46FB-9ACB-0721175A5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4" y="0"/>
            <a:ext cx="4248707" cy="685800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269F62-4434-4B2F-94BA-FA0A54F8AA62}"/>
              </a:ext>
            </a:extLst>
          </p:cNvPr>
          <p:cNvSpPr txBox="1"/>
          <p:nvPr/>
        </p:nvSpPr>
        <p:spPr>
          <a:xfrm>
            <a:off x="5406887" y="2027583"/>
            <a:ext cx="617551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скажут слово - Родина,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Сразу в памяти встает 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Старый дом, в саду смородина,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Толстый тополь у ворот.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степь от маков красная, 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Золотая целина… 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бывает разная,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у всех она одна!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(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З.Александрова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102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C482D-72FF-4A26-B0A9-FB3B90373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566531" cy="4697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8332AB7-9672-4EB5-A36E-93357770A6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903937"/>
              </p:ext>
            </p:extLst>
          </p:nvPr>
        </p:nvGraphicFramePr>
        <p:xfrm>
          <a:off x="838200" y="365126"/>
          <a:ext cx="10515600" cy="5811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2612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2D894-D858-41FB-A84E-15943A9B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704" cy="4571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B01E5C-DC11-463C-824E-1F0EB68CF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5257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4F8EA-C12E-42C3-BCA5-AACDCAEDD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технологии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B9C38F-12CA-44B0-963D-CCC2E0A31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009"/>
            <a:ext cx="10515600" cy="4599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Яркие впечатления о родной природе, об истории родного края, о Родине, полученные в детстве, остаются в памяти человека на всю жизнь и формируют у ребенка такие черты характера, которые помогут ему стать патриотом  своей страны.</a:t>
            </a:r>
          </a:p>
          <a:p>
            <a:pPr marL="0" indent="0">
              <a:buNone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A84D75-DBFC-4A1C-8EC8-29A7A3DD1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883" y="3127513"/>
            <a:ext cx="5427619" cy="361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51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1053F-8E7F-4426-B761-503CFE5D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743"/>
            <a:ext cx="10515600" cy="1103087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A42558-E518-4C06-814C-32AA070BA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829"/>
            <a:ext cx="10515600" cy="482713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проблем, связанных с нравственным воспитанием на современном этапе общества, приобретает чрезвычайную значимость.</a:t>
            </a:r>
          </a:p>
          <a:p>
            <a:pPr marL="0" indent="0" algn="just">
              <a:buNone/>
            </a:pP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Важной частью нравственного воспитания является приобщение ребенка к культуре своего народа, поскольку раскрытие личности в ребенке полностью возможно только через включение его в культуру собственного народа. </a:t>
            </a:r>
          </a:p>
          <a:p>
            <a:pPr marL="0" indent="0" algn="just">
              <a:buNone/>
            </a:pP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Приобщение детей к отеческому наследию воспитывает уважение, гордость за землю, на которой живешь. </a:t>
            </a:r>
          </a:p>
          <a:p>
            <a:pPr marL="0" indent="0" algn="just">
              <a:buNone/>
            </a:pP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Для маленького ребенка Родина начинается с родного дома, улицы, на которой живет он и его семьи, в семье начинает «расти» будущий гражданин своей страны. </a:t>
            </a:r>
          </a:p>
          <a:p>
            <a:pPr marL="0" indent="0" algn="just">
              <a:buNone/>
            </a:pP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Взаимодействие с родителями по данному вопросу способствует развитию бережного отношения к традициям и культуре своего народа, а также сохранению семейных связей.</a:t>
            </a:r>
          </a:p>
          <a:p>
            <a:pPr marL="0" indent="0" algn="just">
              <a:buNone/>
            </a:pP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Таким образом, нравственно-патриотическое воспитание детей – одна из основных задач дошкольного образовательного учреждения, важным условием которой является тесная взаимосвязь с родителями, семьей как ячейкой общества и хранительницей национальных традиций.</a:t>
            </a:r>
          </a:p>
        </p:txBody>
      </p:sp>
    </p:spTree>
    <p:extLst>
      <p:ext uri="{BB962C8B-B14F-4D97-AF65-F5344CB8AC3E}">
        <p14:creationId xmlns:p14="http://schemas.microsoft.com/office/powerpoint/2010/main" val="3830496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5D830-B8B0-41AB-AE65-AA32A164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6A4C0B-ED67-4270-A5E5-72A97F261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Воспитывать нравственно-патриотические чувства детей дошкольного возраста в процессе взаимодействия ДОУ с семьей. 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88D727-81D7-4FE7-9F28-E11608B3B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591" y="2769290"/>
            <a:ext cx="7268817" cy="408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0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3EF9A-27F8-4BC1-A4E9-C03C96E08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 патриотического воспитания</a:t>
            </a:r>
            <a:b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9FA2D-03D5-4A78-8D24-D1377A9D9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Прививать детям любовь и привязанность к своей семье, дому, детскому саду, улице, городу, стране.</a:t>
            </a:r>
          </a:p>
          <a:p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бережное отношение к природе и всему живому на Земле.</a:t>
            </a:r>
          </a:p>
          <a:p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уважение к труду, к близким людям.</a:t>
            </a:r>
          </a:p>
          <a:p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интерес к русским традициям и промыслам. Формировать элементарные знания о правах человека.</a:t>
            </a:r>
          </a:p>
          <a:p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представления о городах России.</a:t>
            </a:r>
          </a:p>
          <a:p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детей с символикой государства (герб, флаг, гимн).</a:t>
            </a:r>
          </a:p>
          <a:p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чувство ответственности и гордости за достижение страны.</a:t>
            </a:r>
          </a:p>
          <a:p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чувство уважения к представителям других национальностей.</a:t>
            </a: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468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30C8F-2296-444D-8A49-1E87A5097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по патриотическому воспитанию детей</a:t>
            </a:r>
            <a:br>
              <a:rPr lang="ru-RU" sz="36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B174ED-23AC-47B0-A88B-6B0F04552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5"/>
            <a:ext cx="10515600" cy="39226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Воспитание уважения к людям труда и предметам народного творчества, художественным промыслам;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Знакомство с людьми, прославившими Россию;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Расширение представлений о городах России;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Знакомство детей с символами государства (герб, флаг, гимн)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5.Воспитание в детях положительного отношения к людям других национальностей.</a:t>
            </a:r>
          </a:p>
        </p:txBody>
      </p:sp>
    </p:spTree>
    <p:extLst>
      <p:ext uri="{BB962C8B-B14F-4D97-AF65-F5344CB8AC3E}">
        <p14:creationId xmlns:p14="http://schemas.microsoft.com/office/powerpoint/2010/main" val="24762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1EE28-E67D-4342-B83C-C914D99AA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явлениями общественной жизни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9CC454-5618-4397-BA16-6638AD2F1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6971"/>
            <a:ext cx="10515600" cy="5189992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Воспитание чувства патриотизма (патриотические даты и праздники);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Бережливое отношение к тому, что сделано людьми;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Воспитание любви к родному краю, к Родине (представление о стране, городах, столице, символике государства);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Знакомство с достопримечательностями города, памятниками архитектуры, с названиями улиц, носящих имена известных людей;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5.Знакомство с событиями, происходившими в стране, расширение представлений о стране, столице, символике государства.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368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27B24-4C3D-4954-B256-A13C54A66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2457"/>
            <a:ext cx="10515600" cy="718231"/>
          </a:xfrm>
        </p:spPr>
        <p:txBody>
          <a:bodyPr>
            <a:normAutofit fontScale="90000"/>
          </a:bodyPr>
          <a:lstStyle/>
          <a:p>
            <a:b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природой</a:t>
            </a:r>
            <a:b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Воспитание любви и бережного отношения к природе родного края;</a:t>
            </a:r>
            <a:b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Воспитание желания участвовать в сохранении и обогащении родной природы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810487-6E6C-4CD3-BC6B-32783CE51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586" y="2132337"/>
            <a:ext cx="11146971" cy="405787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endParaRPr lang="ru-RU" sz="1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по патриотическому воспитанию</a:t>
            </a:r>
          </a:p>
          <a:p>
            <a:pPr marL="0" indent="0">
              <a:buNone/>
            </a:pPr>
            <a:r>
              <a:rPr lang="ru-RU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Тематические занятия;</a:t>
            </a:r>
          </a:p>
          <a:p>
            <a:pPr marL="0" indent="0">
              <a:buNone/>
            </a:pPr>
            <a:r>
              <a:rPr lang="ru-RU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Беседы о Родине, о родном городе, о природе родного края, о хороших людях,    чтение детских книг на патриотические темы, соответствующий подбор песен и стихов для разучивания,  дидактические игры;</a:t>
            </a:r>
          </a:p>
          <a:p>
            <a:pPr marL="0" indent="0">
              <a:buNone/>
            </a:pPr>
            <a:r>
              <a:rPr lang="ru-RU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Взаимодействие с родителями;</a:t>
            </a:r>
          </a:p>
          <a:p>
            <a:pPr marL="0" indent="0">
              <a:buNone/>
            </a:pPr>
            <a:r>
              <a:rPr lang="ru-RU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4.Взаимодействие с социумом.</a:t>
            </a:r>
          </a:p>
          <a:p>
            <a:pPr marL="0" indent="0">
              <a:buNone/>
            </a:pPr>
            <a:r>
              <a:rPr lang="ru-RU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Создание развивающей среды по гражданско-патриотическому воспитанию.</a:t>
            </a:r>
            <a:endParaRPr lang="ru-RU" sz="9600" i="1" dirty="0"/>
          </a:p>
        </p:txBody>
      </p:sp>
    </p:spTree>
    <p:extLst>
      <p:ext uri="{BB962C8B-B14F-4D97-AF65-F5344CB8AC3E}">
        <p14:creationId xmlns:p14="http://schemas.microsoft.com/office/powerpoint/2010/main" val="3806110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66E0B-828D-42E1-B320-2F200B0C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6018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A3CA5A-E21A-4160-BB95-F7F0AC46A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144"/>
            <a:ext cx="10515600" cy="5015819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форм реализации задач воспитательной системы является образовательная деятельность. Образовательная деятельность нами рассматривается как основа формирования знаний дошкольников об истории, культуре и традициях России. 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Она подразделяется на познавательные занятия, экскурсии и целевые прогулки.   </a:t>
            </a:r>
          </a:p>
          <a:p>
            <a:pPr marL="0" indent="0" algn="ctr">
              <a:buNone/>
            </a:pP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принципы планирования:</a:t>
            </a:r>
          </a:p>
          <a:p>
            <a:pPr marL="0" indent="0">
              <a:buNone/>
            </a:pPr>
            <a:r>
              <a:rPr lang="ru-RU" b="1" i="1" dirty="0"/>
              <a:t>   </a:t>
            </a:r>
            <a:r>
              <a:rPr lang="ru-RU" sz="2400" b="1" i="1" dirty="0"/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воспитательно-образовательной работы по блокам: «Наша Родина – Россия», «Родные русские мотивы», «Наши защитники», «Знамя победы», «Моя семья».  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5131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892</Words>
  <Application>Microsoft Office PowerPoint</Application>
  <PresentationFormat>Широкоэкранный</PresentationFormat>
  <Paragraphs>82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ТЕХНОЛОГИЯ ПРОЦЕССА НРАВСТВЕННО- ПАТРИОТИЧЕСКОГО ВОСПИТАНИЯ ДЕТЕЙ ДОШКОЛЬНОГО ВОЗРАСТА   </vt:lpstr>
      <vt:lpstr>Обоснование технологии</vt:lpstr>
      <vt:lpstr>Актуальность</vt:lpstr>
      <vt:lpstr>Цель:</vt:lpstr>
      <vt:lpstr> Задачи патриотического воспитания </vt:lpstr>
      <vt:lpstr>Система работы по патриотическому воспитанию детей </vt:lpstr>
      <vt:lpstr>Ознакомление с явлениями общественной жизни </vt:lpstr>
      <vt:lpstr> Ознакомление с природой  1. Воспитание любви и бережного отношения к природе родного края; 2. Воспитание желания участвовать в сохранении и обогащении родной природы . </vt:lpstr>
      <vt:lpstr>Образовательная деятельность</vt:lpstr>
      <vt:lpstr>   Досуговая деятельность и традиции   </vt:lpstr>
      <vt:lpstr> Результативность применения технологии процесса нравственно-патриотического  </vt:lpstr>
      <vt:lpstr>«Наша малая родина» (Детское творчество)</vt:lpstr>
      <vt:lpstr>    </vt:lpstr>
      <vt:lpstr>Экскурсия по городу</vt:lpstr>
      <vt:lpstr>«День Матери»</vt:lpstr>
      <vt:lpstr>Воспитание патриотизма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ПРОЦЕССА НРАВСТВЕННО- ПАТРИОТИЧЕСКОГО ВОСПИТАНИЯ ДЕТЕЙ ДОШКОЛЬНОГО ВОЗРАСТА</dc:title>
  <dc:creator>lenovo</dc:creator>
  <cp:lastModifiedBy>lenovo</cp:lastModifiedBy>
  <cp:revision>27</cp:revision>
  <dcterms:created xsi:type="dcterms:W3CDTF">2020-01-26T16:18:23Z</dcterms:created>
  <dcterms:modified xsi:type="dcterms:W3CDTF">2020-02-06T18:55:24Z</dcterms:modified>
</cp:coreProperties>
</file>